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5"/>
  </p:notesMasterIdLst>
  <p:sldIdLst>
    <p:sldId id="496" r:id="rId3"/>
    <p:sldId id="383" r:id="rId4"/>
    <p:sldId id="384" r:id="rId5"/>
    <p:sldId id="385" r:id="rId6"/>
    <p:sldId id="386" r:id="rId7"/>
    <p:sldId id="503" r:id="rId8"/>
    <p:sldId id="452" r:id="rId9"/>
    <p:sldId id="450" r:id="rId10"/>
    <p:sldId id="470" r:id="rId11"/>
    <p:sldId id="507" r:id="rId12"/>
    <p:sldId id="393" r:id="rId13"/>
    <p:sldId id="394" r:id="rId14"/>
    <p:sldId id="477" r:id="rId15"/>
    <p:sldId id="506" r:id="rId16"/>
    <p:sldId id="408" r:id="rId17"/>
    <p:sldId id="416" r:id="rId18"/>
    <p:sldId id="504" r:id="rId19"/>
    <p:sldId id="420" r:id="rId20"/>
    <p:sldId id="465" r:id="rId21"/>
    <p:sldId id="422" r:id="rId22"/>
    <p:sldId id="505" r:id="rId23"/>
    <p:sldId id="502" r:id="rId24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FFCC"/>
    <a:srgbClr val="66FFCC"/>
    <a:srgbClr val="DDDDDD"/>
    <a:srgbClr val="006699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5" autoAdjust="0"/>
    <p:restoredTop sz="98243" autoAdjust="0"/>
  </p:normalViewPr>
  <p:slideViewPr>
    <p:cSldViewPr snapToGrid="0">
      <p:cViewPr varScale="1">
        <p:scale>
          <a:sx n="77" d="100"/>
          <a:sy n="77" d="100"/>
        </p:scale>
        <p:origin x="-804" y="-90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presProps" Target="pres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notesMaster" Target="notesMasters/notesMaster1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29" Type="http://schemas.openxmlformats.org/officeDocument/2006/relationships/tableStyles" Target="tableStyles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slide" Target="slides/slide22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heme" Target="theme/theme1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viewProps" Target="viewProps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D26A472C-10C9-441F-9FB2-BE9DFB719BC1}" type="presOf" srcId="{FC685F17-84B6-4BD3-BD51-2DF33F77D588}" destId="{8D7E27C0-6FB5-4D14-BE93-81CF6A9A2E94}" srcOrd="1" destOrd="0" presId="urn:microsoft.com/office/officeart/2005/8/layout/orgChart1"/>
    <dgm:cxn modelId="{4BB79990-F46E-4A05-883B-65BA0C3D614A}" type="presOf" srcId="{8F3BECA2-6AE8-4A26-A217-6C6F41E9B3F2}" destId="{A4B58171-80B3-4BA4-AF73-D46BF24F2DFB}" srcOrd="0" destOrd="0" presId="urn:microsoft.com/office/officeart/2005/8/layout/orgChart1"/>
    <dgm:cxn modelId="{C5BDBF55-314A-4E08-BE14-110192022588}" type="presOf" srcId="{8732D344-F7C1-4327-A2EA-A0F3DE5E0DD8}" destId="{3821EFF6-4907-4747-B113-A921BF913ACE}" srcOrd="0" destOrd="0" presId="urn:microsoft.com/office/officeart/2005/8/layout/orgChart1"/>
    <dgm:cxn modelId="{AF66C55F-DA52-406B-BD6D-A9FC8E3EBE6A}" type="presOf" srcId="{A6A63381-8343-4495-88B5-CA6380BC49AD}" destId="{014949F7-A621-4616-8F0F-02F26B2A6EC2}" srcOrd="1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ECF08BC0-4482-4493-948F-3995F5AB671A}" type="presOf" srcId="{3B1584AD-E7C4-48C5-80A9-F94586BDD12C}" destId="{14F2F6CB-B368-4921-A767-CD0264CB2AE4}" srcOrd="1" destOrd="0" presId="urn:microsoft.com/office/officeart/2005/8/layout/orgChart1"/>
    <dgm:cxn modelId="{8266B07E-5BF7-49B4-BF02-A3EE73D31637}" type="presOf" srcId="{BBE143AC-12E1-4011-8237-0CF8549A2536}" destId="{05E25E45-B8BB-41CF-AB21-4C3A60B1EAC2}" srcOrd="0" destOrd="0" presId="urn:microsoft.com/office/officeart/2005/8/layout/orgChart1"/>
    <dgm:cxn modelId="{E33EE99F-45DE-4A70-B8C9-50446EA35680}" type="presOf" srcId="{D1A541AC-1D34-487D-BC15-789E97CBD43B}" destId="{879B674C-AF8F-44ED-A452-352CD3FA8638}" srcOrd="1" destOrd="0" presId="urn:microsoft.com/office/officeart/2005/8/layout/orgChart1"/>
    <dgm:cxn modelId="{88D9EE0D-89B4-43F6-BCC9-7495B654BF73}" type="presOf" srcId="{BBE143AC-12E1-4011-8237-0CF8549A2536}" destId="{E93AD20C-1814-400B-B4CE-9A4789207EAA}" srcOrd="1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CF6BDCB3-50E3-4725-93BD-A41413DCD9E4}" type="presOf" srcId="{7B5CBCDB-EC49-47B2-AE11-95E554B401C2}" destId="{69CEA298-BEF8-4DAD-B3A0-2B075AEE0C9C}" srcOrd="1" destOrd="0" presId="urn:microsoft.com/office/officeart/2005/8/layout/orgChart1"/>
    <dgm:cxn modelId="{61E4105F-C5EF-4A62-9AF8-76F2124ADB40}" type="presOf" srcId="{FC685F17-84B6-4BD3-BD51-2DF33F77D588}" destId="{690078C4-AE1A-45F4-AB7B-43C4183CECD4}" srcOrd="0" destOrd="0" presId="urn:microsoft.com/office/officeart/2005/8/layout/orgChart1"/>
    <dgm:cxn modelId="{0BDCAC7D-3148-4D19-8C5D-C02909947797}" type="presOf" srcId="{A9CEBAF8-FDA3-49B0-A445-5A9DA51819CF}" destId="{39071E0C-03F9-4470-A76F-5FBD4BF5C78B}" srcOrd="0" destOrd="0" presId="urn:microsoft.com/office/officeart/2005/8/layout/orgChart1"/>
    <dgm:cxn modelId="{F09C1700-5CEA-4DC9-BFFD-323E9A6080FB}" type="presOf" srcId="{042E9290-F47D-4537-B097-3486AC1E2D5B}" destId="{CAB35854-19E6-49F5-9CD6-E37E73E29803}" srcOrd="1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1692B2D1-9DDD-44BC-8017-471D3B1A0F8A}" type="presOf" srcId="{BF0251B3-0A36-4831-85E6-2D8BC859D2D5}" destId="{FFC8DEF9-7CDB-4341-81C1-120B196563A5}" srcOrd="1" destOrd="0" presId="urn:microsoft.com/office/officeart/2005/8/layout/orgChart1"/>
    <dgm:cxn modelId="{1243A748-7615-4F5D-9B02-42F801062D9B}" type="presOf" srcId="{073F0485-028A-4BF2-AD08-DAB3C91AA945}" destId="{CB3B694B-59CB-4857-954C-1C2A01F99640}" srcOrd="1" destOrd="0" presId="urn:microsoft.com/office/officeart/2005/8/layout/orgChart1"/>
    <dgm:cxn modelId="{FB726AB4-EF24-469A-8420-C2D359E6B2E4}" type="presOf" srcId="{A6A63381-8343-4495-88B5-CA6380BC49AD}" destId="{DDEABCF9-CE72-4567-8F08-6F61F718CEF4}" srcOrd="0" destOrd="0" presId="urn:microsoft.com/office/officeart/2005/8/layout/orgChart1"/>
    <dgm:cxn modelId="{408678AC-E8EC-4659-B679-09E4975684AD}" type="presOf" srcId="{63401E44-F72B-4E2E-AD45-B14D620DA0DF}" destId="{C860D940-27F0-4A80-AF96-C608E7715D78}" srcOrd="0" destOrd="0" presId="urn:microsoft.com/office/officeart/2005/8/layout/orgChart1"/>
    <dgm:cxn modelId="{30D75E9D-9A78-4D3E-81C2-1E089251AA9D}" type="presOf" srcId="{271BD97A-F9F4-4F31-BB23-530D0778F6AC}" destId="{2E28A2DC-4AD0-4DB8-8A1C-05589B500437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6CB0068E-725A-4F72-BADF-A8ED11676A3A}" type="presOf" srcId="{BF0251B3-0A36-4831-85E6-2D8BC859D2D5}" destId="{5D60F446-FB76-4A41-8BB7-A02BBF18739F}" srcOrd="0" destOrd="0" presId="urn:microsoft.com/office/officeart/2005/8/layout/orgChart1"/>
    <dgm:cxn modelId="{3BC0C35F-41EF-49F7-AC2A-99D74B6B314A}" type="presOf" srcId="{E5336C3D-3ADC-464E-9559-1F2F8298687E}" destId="{6702014C-6F1E-450B-A24B-D266A8387C0D}" srcOrd="1" destOrd="0" presId="urn:microsoft.com/office/officeart/2005/8/layout/orgChart1"/>
    <dgm:cxn modelId="{830674A8-2441-452A-8E33-412CFFF0349F}" type="presOf" srcId="{317C28A7-4450-4E01-96C9-2EDB1CAC94F9}" destId="{4FC97394-AB69-4F0C-BF89-1F2583298A95}" srcOrd="0" destOrd="0" presId="urn:microsoft.com/office/officeart/2005/8/layout/orgChart1"/>
    <dgm:cxn modelId="{AE3DF575-66B6-4584-8000-613F3994D017}" type="presOf" srcId="{E5336C3D-3ADC-464E-9559-1F2F8298687E}" destId="{93D559CA-5CCA-4173-A958-A8F3F0779D08}" srcOrd="0" destOrd="0" presId="urn:microsoft.com/office/officeart/2005/8/layout/orgChart1"/>
    <dgm:cxn modelId="{5A3C467F-D41F-49EC-8A9D-D5997AFC51E9}" type="presOf" srcId="{22C01C09-FFEC-45E2-BC0C-9AA638435708}" destId="{85E4AF73-24C1-4424-86F5-4181DEE04C22}" srcOrd="0" destOrd="0" presId="urn:microsoft.com/office/officeart/2005/8/layout/orgChart1"/>
    <dgm:cxn modelId="{AC6D1587-1F7C-4EE6-A510-CCE334F7B83F}" type="presOf" srcId="{7B5CBCDB-EC49-47B2-AE11-95E554B401C2}" destId="{0D10F75F-78F0-4CE2-A7A2-1002BD31FBF9}" srcOrd="0" destOrd="0" presId="urn:microsoft.com/office/officeart/2005/8/layout/orgChart1"/>
    <dgm:cxn modelId="{9F3BE1A2-16FD-4FE5-8BF2-5F8DF47593E3}" type="presOf" srcId="{0F233A27-AF5E-4C19-ACFE-2772BEF9BF4B}" destId="{2EC23397-9E21-4083-B1C1-5F7D2C92384C}" srcOrd="0" destOrd="0" presId="urn:microsoft.com/office/officeart/2005/8/layout/orgChart1"/>
    <dgm:cxn modelId="{BB9337B5-CD44-4F6C-B98C-C1A367C5D17F}" type="presOf" srcId="{042E9290-F47D-4537-B097-3486AC1E2D5B}" destId="{AD442439-74FD-4273-B94A-2433039F2B2A}" srcOrd="0" destOrd="0" presId="urn:microsoft.com/office/officeart/2005/8/layout/orgChart1"/>
    <dgm:cxn modelId="{8373FE6C-14DD-4B5C-AD1F-E85B45D05634}" type="presOf" srcId="{854C4E27-062E-47F8-A4BE-B1358EE6BEE0}" destId="{913A35EC-8421-40A4-82C5-EC3EC4C9B256}" srcOrd="0" destOrd="0" presId="urn:microsoft.com/office/officeart/2005/8/layout/orgChart1"/>
    <dgm:cxn modelId="{6B8A238B-BDEA-45F2-8B72-57476C368359}" type="presOf" srcId="{CE7CE5D0-66DE-4906-82F2-CA0138D4BFCC}" destId="{BB9F64BE-6CD7-4399-AB26-F36FC79A24E9}" srcOrd="0" destOrd="0" presId="urn:microsoft.com/office/officeart/2005/8/layout/orgChart1"/>
    <dgm:cxn modelId="{ABF1FEB0-6BC7-4BE8-8543-4C64E441A65C}" type="presOf" srcId="{63401E44-F72B-4E2E-AD45-B14D620DA0DF}" destId="{D68C52B7-1858-48FD-B55E-058F0D32482C}" srcOrd="1" destOrd="0" presId="urn:microsoft.com/office/officeart/2005/8/layout/orgChart1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9CC4F96A-EB7A-4543-8802-2B250729BE1E}" type="presOf" srcId="{3B1584AD-E7C4-48C5-80A9-F94586BDD12C}" destId="{88724CA3-D550-488C-A574-FE67F368B76B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57574E28-B7BA-4D75-8E0B-2ADCBC3C3E18}" type="presOf" srcId="{FEA16805-D575-46C1-9A41-1DECC730C54B}" destId="{2A55F37A-F8A8-456A-810D-3DFA338C10FD}" srcOrd="0" destOrd="0" presId="urn:microsoft.com/office/officeart/2005/8/layout/orgChart1"/>
    <dgm:cxn modelId="{FF5B3DEF-2950-44F4-B101-623B990655D7}" type="presOf" srcId="{3F02A563-BB2F-41B3-9036-CE3A3745B8ED}" destId="{77F4BEFF-D762-4C22-BE65-5A8A4BD5EE46}" srcOrd="0" destOrd="0" presId="urn:microsoft.com/office/officeart/2005/8/layout/orgChart1"/>
    <dgm:cxn modelId="{82EAB2B3-1653-4AAD-BA37-12C91584A2BC}" type="presOf" srcId="{271BD97A-F9F4-4F31-BB23-530D0778F6AC}" destId="{BC13DBC4-129E-4EAE-950F-5C9B555CD163}" srcOrd="0" destOrd="0" presId="urn:microsoft.com/office/officeart/2005/8/layout/orgChart1"/>
    <dgm:cxn modelId="{2F73DF5A-6CC8-4D30-90AF-5F423A2E6E1C}" type="presOf" srcId="{073F0485-028A-4BF2-AD08-DAB3C91AA945}" destId="{9B297844-B09E-40CF-8392-0D4E37188804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EF144A5-5A3B-4DB0-951C-6E68F7F2917D}" type="presOf" srcId="{D3AA3DEA-93E7-4594-B9A6-493802014878}" destId="{6FFDAAB8-1A1B-4886-B387-7E59C53523DF}" srcOrd="0" destOrd="0" presId="urn:microsoft.com/office/officeart/2005/8/layout/orgChart1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D4034038-A6FC-4D14-92E7-F590DB40A9FE}" type="presOf" srcId="{D1A541AC-1D34-487D-BC15-789E97CBD43B}" destId="{3C1B6D11-46FC-4068-9A8A-E8E2DAEE2943}" srcOrd="0" destOrd="0" presId="urn:microsoft.com/office/officeart/2005/8/layout/orgChart1"/>
    <dgm:cxn modelId="{36F9F862-60DA-4552-8BA7-E6D8C3FD5959}" type="presOf" srcId="{CED58316-70A6-4E6A-9386-0F9F1F15E412}" destId="{9021AC91-2621-43E3-91D0-50568CC10D02}" srcOrd="0" destOrd="0" presId="urn:microsoft.com/office/officeart/2005/8/layout/orgChart1"/>
    <dgm:cxn modelId="{FB4987BF-4934-42DD-9FDB-D91605EB83FC}" type="presParOf" srcId="{4FC97394-AB69-4F0C-BF89-1F2583298A95}" destId="{A46426D1-C1E9-46F2-9E3F-A394D2870412}" srcOrd="0" destOrd="0" presId="urn:microsoft.com/office/officeart/2005/8/layout/orgChart1"/>
    <dgm:cxn modelId="{B8E4094E-7B2A-4AB4-AA61-9A75745EEF66}" type="presParOf" srcId="{A46426D1-C1E9-46F2-9E3F-A394D2870412}" destId="{7A097BFF-2340-4E9F-98DF-986ABF00E360}" srcOrd="0" destOrd="0" presId="urn:microsoft.com/office/officeart/2005/8/layout/orgChart1"/>
    <dgm:cxn modelId="{B00F3E1F-CD29-43B9-BEEF-BC27B26E5043}" type="presParOf" srcId="{7A097BFF-2340-4E9F-98DF-986ABF00E360}" destId="{0D10F75F-78F0-4CE2-A7A2-1002BD31FBF9}" srcOrd="0" destOrd="0" presId="urn:microsoft.com/office/officeart/2005/8/layout/orgChart1"/>
    <dgm:cxn modelId="{345BB677-2FD9-4151-8004-921169BA6894}" type="presParOf" srcId="{7A097BFF-2340-4E9F-98DF-986ABF00E360}" destId="{69CEA298-BEF8-4DAD-B3A0-2B075AEE0C9C}" srcOrd="1" destOrd="0" presId="urn:microsoft.com/office/officeart/2005/8/layout/orgChart1"/>
    <dgm:cxn modelId="{32A87B15-A939-4C82-96EE-1EACEF62BE14}" type="presParOf" srcId="{A46426D1-C1E9-46F2-9E3F-A394D2870412}" destId="{6ABF1CE6-5C13-44B6-BB86-716C0A2DA06E}" srcOrd="1" destOrd="0" presId="urn:microsoft.com/office/officeart/2005/8/layout/orgChart1"/>
    <dgm:cxn modelId="{208650B7-58B0-497B-986C-9B6FC0DFEC9B}" type="presParOf" srcId="{6ABF1CE6-5C13-44B6-BB86-716C0A2DA06E}" destId="{77F4BEFF-D762-4C22-BE65-5A8A4BD5EE46}" srcOrd="0" destOrd="0" presId="urn:microsoft.com/office/officeart/2005/8/layout/orgChart1"/>
    <dgm:cxn modelId="{97EDAEFD-08A5-411C-A5BA-3032B8366A5B}" type="presParOf" srcId="{6ABF1CE6-5C13-44B6-BB86-716C0A2DA06E}" destId="{055AFB41-9554-4B09-9374-250057547A2F}" srcOrd="1" destOrd="0" presId="urn:microsoft.com/office/officeart/2005/8/layout/orgChart1"/>
    <dgm:cxn modelId="{4DB60A2B-469D-4DA1-807B-B57C7B73FB9C}" type="presParOf" srcId="{055AFB41-9554-4B09-9374-250057547A2F}" destId="{BDF1D3D4-619B-4C9C-9415-DEE37A9326E7}" srcOrd="0" destOrd="0" presId="urn:microsoft.com/office/officeart/2005/8/layout/orgChart1"/>
    <dgm:cxn modelId="{0638B379-7D3C-4BC0-8EEF-031C681B15F8}" type="presParOf" srcId="{BDF1D3D4-619B-4C9C-9415-DEE37A9326E7}" destId="{690078C4-AE1A-45F4-AB7B-43C4183CECD4}" srcOrd="0" destOrd="0" presId="urn:microsoft.com/office/officeart/2005/8/layout/orgChart1"/>
    <dgm:cxn modelId="{A36286BB-2886-4B71-9655-C3A53FFFD867}" type="presParOf" srcId="{BDF1D3D4-619B-4C9C-9415-DEE37A9326E7}" destId="{8D7E27C0-6FB5-4D14-BE93-81CF6A9A2E94}" srcOrd="1" destOrd="0" presId="urn:microsoft.com/office/officeart/2005/8/layout/orgChart1"/>
    <dgm:cxn modelId="{9698E5D4-4D5C-4028-B224-5683269A6DE0}" type="presParOf" srcId="{055AFB41-9554-4B09-9374-250057547A2F}" destId="{E12B4056-F864-4FBA-8CD6-F53019CFA2DA}" srcOrd="1" destOrd="0" presId="urn:microsoft.com/office/officeart/2005/8/layout/orgChart1"/>
    <dgm:cxn modelId="{5B08AA0C-4EED-4A9E-9721-637C5EF23714}" type="presParOf" srcId="{055AFB41-9554-4B09-9374-250057547A2F}" destId="{3CDDB34B-BB68-4E14-85F3-5A7CCFC0DA18}" srcOrd="2" destOrd="0" presId="urn:microsoft.com/office/officeart/2005/8/layout/orgChart1"/>
    <dgm:cxn modelId="{71826399-6776-4457-98A9-30F8152528CA}" type="presParOf" srcId="{6ABF1CE6-5C13-44B6-BB86-716C0A2DA06E}" destId="{2A55F37A-F8A8-456A-810D-3DFA338C10FD}" srcOrd="2" destOrd="0" presId="urn:microsoft.com/office/officeart/2005/8/layout/orgChart1"/>
    <dgm:cxn modelId="{3D85BD91-77BE-45C9-807F-48F04EA25CB9}" type="presParOf" srcId="{6ABF1CE6-5C13-44B6-BB86-716C0A2DA06E}" destId="{7300F895-4021-4E53-A1A7-8EA1E3C07436}" srcOrd="3" destOrd="0" presId="urn:microsoft.com/office/officeart/2005/8/layout/orgChart1"/>
    <dgm:cxn modelId="{63FEC59E-4474-4AB9-B1A7-9175B18C4112}" type="presParOf" srcId="{7300F895-4021-4E53-A1A7-8EA1E3C07436}" destId="{39B5429C-0C31-4A03-812F-D7E3133FE2BD}" srcOrd="0" destOrd="0" presId="urn:microsoft.com/office/officeart/2005/8/layout/orgChart1"/>
    <dgm:cxn modelId="{30995EF8-1127-4B10-AF80-81F792846A4E}" type="presParOf" srcId="{39B5429C-0C31-4A03-812F-D7E3133FE2BD}" destId="{AD442439-74FD-4273-B94A-2433039F2B2A}" srcOrd="0" destOrd="0" presId="urn:microsoft.com/office/officeart/2005/8/layout/orgChart1"/>
    <dgm:cxn modelId="{8ED14E8D-4C6C-47C1-8C91-7E78D65989A3}" type="presParOf" srcId="{39B5429C-0C31-4A03-812F-D7E3133FE2BD}" destId="{CAB35854-19E6-49F5-9CD6-E37E73E29803}" srcOrd="1" destOrd="0" presId="urn:microsoft.com/office/officeart/2005/8/layout/orgChart1"/>
    <dgm:cxn modelId="{E4AA5D8D-A48B-4BF2-A17E-5F66CD146A0A}" type="presParOf" srcId="{7300F895-4021-4E53-A1A7-8EA1E3C07436}" destId="{B400211D-FC8C-4751-B722-9D9E293A5F59}" srcOrd="1" destOrd="0" presId="urn:microsoft.com/office/officeart/2005/8/layout/orgChart1"/>
    <dgm:cxn modelId="{A1FAF3FD-5B4B-4D21-A4D7-76023143B362}" type="presParOf" srcId="{7300F895-4021-4E53-A1A7-8EA1E3C07436}" destId="{586D86CD-EB23-44B4-99D2-B02877B0327B}" srcOrd="2" destOrd="0" presId="urn:microsoft.com/office/officeart/2005/8/layout/orgChart1"/>
    <dgm:cxn modelId="{46BFC6DB-BFE1-4FFA-8BF7-3AC3B364BB44}" type="presParOf" srcId="{6ABF1CE6-5C13-44B6-BB86-716C0A2DA06E}" destId="{9021AC91-2621-43E3-91D0-50568CC10D02}" srcOrd="4" destOrd="0" presId="urn:microsoft.com/office/officeart/2005/8/layout/orgChart1"/>
    <dgm:cxn modelId="{D9B6BF7A-B673-4736-A7A0-8CC62CBBE4BC}" type="presParOf" srcId="{6ABF1CE6-5C13-44B6-BB86-716C0A2DA06E}" destId="{49FFA5E3-3268-4300-AA79-D056629FB2BC}" srcOrd="5" destOrd="0" presId="urn:microsoft.com/office/officeart/2005/8/layout/orgChart1"/>
    <dgm:cxn modelId="{4F988E34-89BE-435F-8831-F457B4ACA837}" type="presParOf" srcId="{49FFA5E3-3268-4300-AA79-D056629FB2BC}" destId="{687B42AD-C256-49EA-9634-57E1DE1527A3}" srcOrd="0" destOrd="0" presId="urn:microsoft.com/office/officeart/2005/8/layout/orgChart1"/>
    <dgm:cxn modelId="{FF9012F7-8ACD-42E0-B332-1DE1390D4F4E}" type="presParOf" srcId="{687B42AD-C256-49EA-9634-57E1DE1527A3}" destId="{05E25E45-B8BB-41CF-AB21-4C3A60B1EAC2}" srcOrd="0" destOrd="0" presId="urn:microsoft.com/office/officeart/2005/8/layout/orgChart1"/>
    <dgm:cxn modelId="{D0B31E84-2115-493A-B42E-4E61D9850CA1}" type="presParOf" srcId="{687B42AD-C256-49EA-9634-57E1DE1527A3}" destId="{E93AD20C-1814-400B-B4CE-9A4789207EAA}" srcOrd="1" destOrd="0" presId="urn:microsoft.com/office/officeart/2005/8/layout/orgChart1"/>
    <dgm:cxn modelId="{06D1EBF9-59E4-40AC-BDFF-EC8A267062FE}" type="presParOf" srcId="{49FFA5E3-3268-4300-AA79-D056629FB2BC}" destId="{0AF8D73A-98D0-4F98-9CAF-C7E6B18C5ABD}" srcOrd="1" destOrd="0" presId="urn:microsoft.com/office/officeart/2005/8/layout/orgChart1"/>
    <dgm:cxn modelId="{2AEC6204-A5DD-408A-8D4F-A273C263B645}" type="presParOf" srcId="{49FFA5E3-3268-4300-AA79-D056629FB2BC}" destId="{EA55D1A3-2FD6-43CD-AAD3-E76A24499623}" srcOrd="2" destOrd="0" presId="urn:microsoft.com/office/officeart/2005/8/layout/orgChart1"/>
    <dgm:cxn modelId="{5B3DB0C5-C77C-448B-9E93-CA51B6428E5F}" type="presParOf" srcId="{6ABF1CE6-5C13-44B6-BB86-716C0A2DA06E}" destId="{3821EFF6-4907-4747-B113-A921BF913ACE}" srcOrd="6" destOrd="0" presId="urn:microsoft.com/office/officeart/2005/8/layout/orgChart1"/>
    <dgm:cxn modelId="{180ECBBC-CD52-4A7E-90A9-C21070892BC6}" type="presParOf" srcId="{6ABF1CE6-5C13-44B6-BB86-716C0A2DA06E}" destId="{02D7A108-2DFB-48BD-B01B-237823B55B0D}" srcOrd="7" destOrd="0" presId="urn:microsoft.com/office/officeart/2005/8/layout/orgChart1"/>
    <dgm:cxn modelId="{06EB2663-B4D8-4EAD-9B75-FCCE637B4DE3}" type="presParOf" srcId="{02D7A108-2DFB-48BD-B01B-237823B55B0D}" destId="{7F89B2D6-2FEE-4895-9F17-CDDFE51D7BBC}" srcOrd="0" destOrd="0" presId="urn:microsoft.com/office/officeart/2005/8/layout/orgChart1"/>
    <dgm:cxn modelId="{91D6CA70-F930-4EEB-BAB0-11EA79C1F358}" type="presParOf" srcId="{7F89B2D6-2FEE-4895-9F17-CDDFE51D7BBC}" destId="{DDEABCF9-CE72-4567-8F08-6F61F718CEF4}" srcOrd="0" destOrd="0" presId="urn:microsoft.com/office/officeart/2005/8/layout/orgChart1"/>
    <dgm:cxn modelId="{631D042E-2C23-47F2-8751-A68D2845DA55}" type="presParOf" srcId="{7F89B2D6-2FEE-4895-9F17-CDDFE51D7BBC}" destId="{014949F7-A621-4616-8F0F-02F26B2A6EC2}" srcOrd="1" destOrd="0" presId="urn:microsoft.com/office/officeart/2005/8/layout/orgChart1"/>
    <dgm:cxn modelId="{B87A3E79-9E7D-4E2E-8E5D-54E62E433765}" type="presParOf" srcId="{02D7A108-2DFB-48BD-B01B-237823B55B0D}" destId="{18695CB3-A549-465F-B07B-7A9DC1996548}" srcOrd="1" destOrd="0" presId="urn:microsoft.com/office/officeart/2005/8/layout/orgChart1"/>
    <dgm:cxn modelId="{125C7357-7671-4A7E-BB82-657C9E11950C}" type="presParOf" srcId="{02D7A108-2DFB-48BD-B01B-237823B55B0D}" destId="{3D6CFFB0-96BE-4C29-AD88-F3B0EEE7672F}" srcOrd="2" destOrd="0" presId="urn:microsoft.com/office/officeart/2005/8/layout/orgChart1"/>
    <dgm:cxn modelId="{46735207-248D-4D03-B11C-F4F1CD4A627F}" type="presParOf" srcId="{6ABF1CE6-5C13-44B6-BB86-716C0A2DA06E}" destId="{913A35EC-8421-40A4-82C5-EC3EC4C9B256}" srcOrd="8" destOrd="0" presId="urn:microsoft.com/office/officeart/2005/8/layout/orgChart1"/>
    <dgm:cxn modelId="{7A41CA80-6280-407B-8F11-82AAE97ED4A9}" type="presParOf" srcId="{6ABF1CE6-5C13-44B6-BB86-716C0A2DA06E}" destId="{BCB27536-2233-4540-808F-3D2B56D03341}" srcOrd="9" destOrd="0" presId="urn:microsoft.com/office/officeart/2005/8/layout/orgChart1"/>
    <dgm:cxn modelId="{B1CE9BA2-DE58-471B-AA56-60FEF36049AE}" type="presParOf" srcId="{BCB27536-2233-4540-808F-3D2B56D03341}" destId="{370EDAD9-5128-4FE7-9F3C-C58F86BF123C}" srcOrd="0" destOrd="0" presId="urn:microsoft.com/office/officeart/2005/8/layout/orgChart1"/>
    <dgm:cxn modelId="{2B519B40-48C1-4AC3-91CC-BEF70AA6275A}" type="presParOf" srcId="{370EDAD9-5128-4FE7-9F3C-C58F86BF123C}" destId="{9B297844-B09E-40CF-8392-0D4E37188804}" srcOrd="0" destOrd="0" presId="urn:microsoft.com/office/officeart/2005/8/layout/orgChart1"/>
    <dgm:cxn modelId="{F53625C7-7447-499A-B01B-76270BEB2F73}" type="presParOf" srcId="{370EDAD9-5128-4FE7-9F3C-C58F86BF123C}" destId="{CB3B694B-59CB-4857-954C-1C2A01F99640}" srcOrd="1" destOrd="0" presId="urn:microsoft.com/office/officeart/2005/8/layout/orgChart1"/>
    <dgm:cxn modelId="{BCEF6E58-923E-45AC-BF0F-37EFBCB390D8}" type="presParOf" srcId="{BCB27536-2233-4540-808F-3D2B56D03341}" destId="{883C19DB-81D5-43C8-9F26-C08DDBEA707E}" srcOrd="1" destOrd="0" presId="urn:microsoft.com/office/officeart/2005/8/layout/orgChart1"/>
    <dgm:cxn modelId="{9DF970B5-268D-4B21-9CBF-EE2ED098ECE1}" type="presParOf" srcId="{BCB27536-2233-4540-808F-3D2B56D03341}" destId="{E778A4E7-4F74-443C-9358-4212B0EB1930}" srcOrd="2" destOrd="0" presId="urn:microsoft.com/office/officeart/2005/8/layout/orgChart1"/>
    <dgm:cxn modelId="{539859CB-69EE-4244-B0E4-B740D5C16C5C}" type="presParOf" srcId="{6ABF1CE6-5C13-44B6-BB86-716C0A2DA06E}" destId="{A4B58171-80B3-4BA4-AF73-D46BF24F2DFB}" srcOrd="10" destOrd="0" presId="urn:microsoft.com/office/officeart/2005/8/layout/orgChart1"/>
    <dgm:cxn modelId="{79DF24A1-2E77-4408-A396-873A9359A9B7}" type="presParOf" srcId="{6ABF1CE6-5C13-44B6-BB86-716C0A2DA06E}" destId="{79AC7B61-BE35-480F-AF59-3949D06F3982}" srcOrd="11" destOrd="0" presId="urn:microsoft.com/office/officeart/2005/8/layout/orgChart1"/>
    <dgm:cxn modelId="{F325D35E-E7DC-4067-8938-55C4C45C1C7E}" type="presParOf" srcId="{79AC7B61-BE35-480F-AF59-3949D06F3982}" destId="{38AEC3B7-F76D-4323-8A77-2C5B7DFA435D}" srcOrd="0" destOrd="0" presId="urn:microsoft.com/office/officeart/2005/8/layout/orgChart1"/>
    <dgm:cxn modelId="{BB158C83-0E78-41BF-A547-31460F4AAACA}" type="presParOf" srcId="{38AEC3B7-F76D-4323-8A77-2C5B7DFA435D}" destId="{BC13DBC4-129E-4EAE-950F-5C9B555CD163}" srcOrd="0" destOrd="0" presId="urn:microsoft.com/office/officeart/2005/8/layout/orgChart1"/>
    <dgm:cxn modelId="{32E0148A-BFAA-4635-8983-BED1F2987215}" type="presParOf" srcId="{38AEC3B7-F76D-4323-8A77-2C5B7DFA435D}" destId="{2E28A2DC-4AD0-4DB8-8A1C-05589B500437}" srcOrd="1" destOrd="0" presId="urn:microsoft.com/office/officeart/2005/8/layout/orgChart1"/>
    <dgm:cxn modelId="{2B9E5449-0230-4DFA-A7CF-9E116203E020}" type="presParOf" srcId="{79AC7B61-BE35-480F-AF59-3949D06F3982}" destId="{C2C02C24-DB3C-4899-90AC-2CBAD5AD79CD}" srcOrd="1" destOrd="0" presId="urn:microsoft.com/office/officeart/2005/8/layout/orgChart1"/>
    <dgm:cxn modelId="{687ED128-E939-45A2-926C-F00F98FC9D02}" type="presParOf" srcId="{79AC7B61-BE35-480F-AF59-3949D06F3982}" destId="{2C8FEF67-FBF4-4723-8694-D09D94D56137}" srcOrd="2" destOrd="0" presId="urn:microsoft.com/office/officeart/2005/8/layout/orgChart1"/>
    <dgm:cxn modelId="{2480D80D-29C7-4B81-9CB1-54B990E63959}" type="presParOf" srcId="{A46426D1-C1E9-46F2-9E3F-A394D2870412}" destId="{2B88AEE9-BD2E-43B0-92E1-E90AE148F7A6}" srcOrd="2" destOrd="0" presId="urn:microsoft.com/office/officeart/2005/8/layout/orgChart1"/>
    <dgm:cxn modelId="{8BE7DCBE-198D-43E5-857D-CDD3B5D1E30B}" type="presParOf" srcId="{2B88AEE9-BD2E-43B0-92E1-E90AE148F7A6}" destId="{39071E0C-03F9-4470-A76F-5FBD4BF5C78B}" srcOrd="0" destOrd="0" presId="urn:microsoft.com/office/officeart/2005/8/layout/orgChart1"/>
    <dgm:cxn modelId="{8E6A7A67-B8BB-4F00-9F28-8048E9DB88DA}" type="presParOf" srcId="{2B88AEE9-BD2E-43B0-92E1-E90AE148F7A6}" destId="{0467902D-AC81-4991-9811-23870C9A1CB6}" srcOrd="1" destOrd="0" presId="urn:microsoft.com/office/officeart/2005/8/layout/orgChart1"/>
    <dgm:cxn modelId="{A03E1478-FA14-4CC9-BEF9-3CCB91B0D7E7}" type="presParOf" srcId="{0467902D-AC81-4991-9811-23870C9A1CB6}" destId="{DF45B062-66C8-4CBB-BEC6-13FA469AD672}" srcOrd="0" destOrd="0" presId="urn:microsoft.com/office/officeart/2005/8/layout/orgChart1"/>
    <dgm:cxn modelId="{934249FE-9730-4EC3-9C6F-02BBB228A4E2}" type="presParOf" srcId="{DF45B062-66C8-4CBB-BEC6-13FA469AD672}" destId="{3C1B6D11-46FC-4068-9A8A-E8E2DAEE2943}" srcOrd="0" destOrd="0" presId="urn:microsoft.com/office/officeart/2005/8/layout/orgChart1"/>
    <dgm:cxn modelId="{9EC54A3F-8DFF-4EE7-8AAE-D37F522EC59E}" type="presParOf" srcId="{DF45B062-66C8-4CBB-BEC6-13FA469AD672}" destId="{879B674C-AF8F-44ED-A452-352CD3FA8638}" srcOrd="1" destOrd="0" presId="urn:microsoft.com/office/officeart/2005/8/layout/orgChart1"/>
    <dgm:cxn modelId="{B4D3F1B1-BD60-4AC7-9968-7D489E56C985}" type="presParOf" srcId="{0467902D-AC81-4991-9811-23870C9A1CB6}" destId="{30102DD1-6302-4708-9AEC-884ACFDBA9E8}" srcOrd="1" destOrd="0" presId="urn:microsoft.com/office/officeart/2005/8/layout/orgChart1"/>
    <dgm:cxn modelId="{637DC881-644E-41F4-B31F-FE3BD4D3D025}" type="presParOf" srcId="{30102DD1-6302-4708-9AEC-884ACFDBA9E8}" destId="{85E4AF73-24C1-4424-86F5-4181DEE04C22}" srcOrd="0" destOrd="0" presId="urn:microsoft.com/office/officeart/2005/8/layout/orgChart1"/>
    <dgm:cxn modelId="{BC107B81-AF40-40E0-9B28-114BC6E0667C}" type="presParOf" srcId="{30102DD1-6302-4708-9AEC-884ACFDBA9E8}" destId="{7A1090E8-3F64-472F-8BD2-FFBC341E30BC}" srcOrd="1" destOrd="0" presId="urn:microsoft.com/office/officeart/2005/8/layout/orgChart1"/>
    <dgm:cxn modelId="{65C42AEB-AB4D-46A8-99D3-618FD91DC734}" type="presParOf" srcId="{7A1090E8-3F64-472F-8BD2-FFBC341E30BC}" destId="{E4E0CBAF-1CFB-457B-80C0-57BF73D569E2}" srcOrd="0" destOrd="0" presId="urn:microsoft.com/office/officeart/2005/8/layout/orgChart1"/>
    <dgm:cxn modelId="{2A244C2F-CC7D-42A7-BDF9-F2D317F9DFC2}" type="presParOf" srcId="{E4E0CBAF-1CFB-457B-80C0-57BF73D569E2}" destId="{5D60F446-FB76-4A41-8BB7-A02BBF18739F}" srcOrd="0" destOrd="0" presId="urn:microsoft.com/office/officeart/2005/8/layout/orgChart1"/>
    <dgm:cxn modelId="{EB0E68CF-9DAF-4DC4-A469-0EA7754EB40E}" type="presParOf" srcId="{E4E0CBAF-1CFB-457B-80C0-57BF73D569E2}" destId="{FFC8DEF9-7CDB-4341-81C1-120B196563A5}" srcOrd="1" destOrd="0" presId="urn:microsoft.com/office/officeart/2005/8/layout/orgChart1"/>
    <dgm:cxn modelId="{BEB869E8-FE28-423E-A6A4-EEF92C971D73}" type="presParOf" srcId="{7A1090E8-3F64-472F-8BD2-FFBC341E30BC}" destId="{6AF63F8B-F410-4CD0-9BF8-D1708F8544CC}" srcOrd="1" destOrd="0" presId="urn:microsoft.com/office/officeart/2005/8/layout/orgChart1"/>
    <dgm:cxn modelId="{8F6094B7-2939-4141-81A9-205AC91DEF93}" type="presParOf" srcId="{7A1090E8-3F64-472F-8BD2-FFBC341E30BC}" destId="{DEF8F570-E538-45A2-86A5-4E95AA63C28A}" srcOrd="2" destOrd="0" presId="urn:microsoft.com/office/officeart/2005/8/layout/orgChart1"/>
    <dgm:cxn modelId="{65C45121-E6CE-4927-A478-EDF3CD5EE1CF}" type="presParOf" srcId="{30102DD1-6302-4708-9AEC-884ACFDBA9E8}" destId="{2EC23397-9E21-4083-B1C1-5F7D2C92384C}" srcOrd="2" destOrd="0" presId="urn:microsoft.com/office/officeart/2005/8/layout/orgChart1"/>
    <dgm:cxn modelId="{27D0526C-4C5A-43BA-AE1F-2EE45D1F31F1}" type="presParOf" srcId="{30102DD1-6302-4708-9AEC-884ACFDBA9E8}" destId="{4B7A4B2D-B370-4A81-9999-CA7DE72495E6}" srcOrd="3" destOrd="0" presId="urn:microsoft.com/office/officeart/2005/8/layout/orgChart1"/>
    <dgm:cxn modelId="{0C8B9ACE-B37E-4887-8454-7CBA81B0F239}" type="presParOf" srcId="{4B7A4B2D-B370-4A81-9999-CA7DE72495E6}" destId="{4F981EAF-F1B7-40F6-9C9B-BFEF60130F79}" srcOrd="0" destOrd="0" presId="urn:microsoft.com/office/officeart/2005/8/layout/orgChart1"/>
    <dgm:cxn modelId="{3E93FEA3-505C-494A-9393-8557A549C997}" type="presParOf" srcId="{4F981EAF-F1B7-40F6-9C9B-BFEF60130F79}" destId="{88724CA3-D550-488C-A574-FE67F368B76B}" srcOrd="0" destOrd="0" presId="urn:microsoft.com/office/officeart/2005/8/layout/orgChart1"/>
    <dgm:cxn modelId="{C9EA8D97-AF6D-4E5D-B1BD-CA4A7E1E3E58}" type="presParOf" srcId="{4F981EAF-F1B7-40F6-9C9B-BFEF60130F79}" destId="{14F2F6CB-B368-4921-A767-CD0264CB2AE4}" srcOrd="1" destOrd="0" presId="urn:microsoft.com/office/officeart/2005/8/layout/orgChart1"/>
    <dgm:cxn modelId="{D0724D32-1DE1-46D3-988F-C5B95CD9DD1C}" type="presParOf" srcId="{4B7A4B2D-B370-4A81-9999-CA7DE72495E6}" destId="{3D36C32C-C339-481E-BDC9-01D36368A673}" srcOrd="1" destOrd="0" presId="urn:microsoft.com/office/officeart/2005/8/layout/orgChart1"/>
    <dgm:cxn modelId="{20107693-FE4B-4CF5-8912-4E29CB8A3592}" type="presParOf" srcId="{4B7A4B2D-B370-4A81-9999-CA7DE72495E6}" destId="{D2D071D0-40B7-4203-9D88-93492D5DEDAA}" srcOrd="2" destOrd="0" presId="urn:microsoft.com/office/officeart/2005/8/layout/orgChart1"/>
    <dgm:cxn modelId="{3D62FB24-2AB1-48AB-B94A-101EAE5C3A6C}" type="presParOf" srcId="{30102DD1-6302-4708-9AEC-884ACFDBA9E8}" destId="{BB9F64BE-6CD7-4399-AB26-F36FC79A24E9}" srcOrd="4" destOrd="0" presId="urn:microsoft.com/office/officeart/2005/8/layout/orgChart1"/>
    <dgm:cxn modelId="{D10E00D8-0056-45F8-8E26-18B88E4CC8A6}" type="presParOf" srcId="{30102DD1-6302-4708-9AEC-884ACFDBA9E8}" destId="{4FB71FD8-4154-4B24-9076-688D9D2EC1FC}" srcOrd="5" destOrd="0" presId="urn:microsoft.com/office/officeart/2005/8/layout/orgChart1"/>
    <dgm:cxn modelId="{1D8B9CAE-4972-4B3E-8277-CEBBB6F8D8FF}" type="presParOf" srcId="{4FB71FD8-4154-4B24-9076-688D9D2EC1FC}" destId="{4EE792A4-1CB8-4029-B16C-E5D1DF817DAB}" srcOrd="0" destOrd="0" presId="urn:microsoft.com/office/officeart/2005/8/layout/orgChart1"/>
    <dgm:cxn modelId="{8BDA5255-48B5-4FD9-8586-56C42F584618}" type="presParOf" srcId="{4EE792A4-1CB8-4029-B16C-E5D1DF817DAB}" destId="{93D559CA-5CCA-4173-A958-A8F3F0779D08}" srcOrd="0" destOrd="0" presId="urn:microsoft.com/office/officeart/2005/8/layout/orgChart1"/>
    <dgm:cxn modelId="{EC0F5866-FF2D-4D4D-BFC2-A1AD6B9325D7}" type="presParOf" srcId="{4EE792A4-1CB8-4029-B16C-E5D1DF817DAB}" destId="{6702014C-6F1E-450B-A24B-D266A8387C0D}" srcOrd="1" destOrd="0" presId="urn:microsoft.com/office/officeart/2005/8/layout/orgChart1"/>
    <dgm:cxn modelId="{6EEBAB68-22EA-477A-AF82-3BDD34E20108}" type="presParOf" srcId="{4FB71FD8-4154-4B24-9076-688D9D2EC1FC}" destId="{2C8A0292-CBD3-4998-BDB1-83DC6A348DD7}" srcOrd="1" destOrd="0" presId="urn:microsoft.com/office/officeart/2005/8/layout/orgChart1"/>
    <dgm:cxn modelId="{C00469F0-86F0-4282-B47A-92B40B4F55A5}" type="presParOf" srcId="{4FB71FD8-4154-4B24-9076-688D9D2EC1FC}" destId="{B6E2391C-21FF-496D-8BDB-641FCCC446EF}" srcOrd="2" destOrd="0" presId="urn:microsoft.com/office/officeart/2005/8/layout/orgChart1"/>
    <dgm:cxn modelId="{31D84888-9692-4721-BC71-44873124BA55}" type="presParOf" srcId="{30102DD1-6302-4708-9AEC-884ACFDBA9E8}" destId="{6FFDAAB8-1A1B-4886-B387-7E59C53523DF}" srcOrd="6" destOrd="0" presId="urn:microsoft.com/office/officeart/2005/8/layout/orgChart1"/>
    <dgm:cxn modelId="{B1547902-44FC-4A2D-A5B6-DD6720212B72}" type="presParOf" srcId="{30102DD1-6302-4708-9AEC-884ACFDBA9E8}" destId="{CDC7DA8C-D742-43E7-8B3E-F0637E88D10F}" srcOrd="7" destOrd="0" presId="urn:microsoft.com/office/officeart/2005/8/layout/orgChart1"/>
    <dgm:cxn modelId="{C1B717B8-7BCF-4A89-B912-303D997A37DF}" type="presParOf" srcId="{CDC7DA8C-D742-43E7-8B3E-F0637E88D10F}" destId="{1A1ACCE1-6864-44C6-98E7-B7117F5590A1}" srcOrd="0" destOrd="0" presId="urn:microsoft.com/office/officeart/2005/8/layout/orgChart1"/>
    <dgm:cxn modelId="{2A45AAE3-5BE9-4B41-939E-46A5A2133249}" type="presParOf" srcId="{1A1ACCE1-6864-44C6-98E7-B7117F5590A1}" destId="{C860D940-27F0-4A80-AF96-C608E7715D78}" srcOrd="0" destOrd="0" presId="urn:microsoft.com/office/officeart/2005/8/layout/orgChart1"/>
    <dgm:cxn modelId="{C711EE09-DD95-4678-86B6-A53101E942F2}" type="presParOf" srcId="{1A1ACCE1-6864-44C6-98E7-B7117F5590A1}" destId="{D68C52B7-1858-48FD-B55E-058F0D32482C}" srcOrd="1" destOrd="0" presId="urn:microsoft.com/office/officeart/2005/8/layout/orgChart1"/>
    <dgm:cxn modelId="{98745B76-656E-41F3-A4BD-C066DBC9CF31}" type="presParOf" srcId="{CDC7DA8C-D742-43E7-8B3E-F0637E88D10F}" destId="{FD979273-3B2F-45E0-89D9-C9597C2189D5}" srcOrd="1" destOrd="0" presId="urn:microsoft.com/office/officeart/2005/8/layout/orgChart1"/>
    <dgm:cxn modelId="{37018D25-0D36-4788-94E6-486B04F77DB9}" type="presParOf" srcId="{CDC7DA8C-D742-43E7-8B3E-F0637E88D10F}" destId="{6C2C6189-284C-44FF-8DC5-9E9C465576BF}" srcOrd="2" destOrd="0" presId="urn:microsoft.com/office/officeart/2005/8/layout/orgChart1"/>
    <dgm:cxn modelId="{1C163F23-5921-4FF2-A549-42FB40DA44B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649413"/>
            <a:ext cx="7772400" cy="579437"/>
          </a:xfrm>
        </p:spPr>
        <p:txBody>
          <a:bodyPr/>
          <a:lstStyle/>
          <a:p>
            <a:pPr algn="ctr"/>
            <a:r>
              <a:rPr lang="en-US" sz="3200"/>
              <a:t>BAP Decision Gate Template</a:t>
            </a:r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29 January 2010</a:t>
            </a:r>
            <a:endParaRPr lang="en-US" dirty="0"/>
          </a:p>
        </p:txBody>
      </p:sp>
      <p:sp>
        <p:nvSpPr>
          <p:cNvPr id="804869" name="Text Box 5"/>
          <p:cNvSpPr txBox="1">
            <a:spLocks noChangeArrowheads="1"/>
          </p:cNvSpPr>
          <p:nvPr/>
        </p:nvSpPr>
        <p:spPr bwMode="auto">
          <a:xfrm>
            <a:off x="627063" y="4891088"/>
            <a:ext cx="7735887" cy="933450"/>
          </a:xfrm>
          <a:prstGeom prst="rect">
            <a:avLst/>
          </a:prstGeom>
          <a:noFill/>
          <a:ln w="19050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6000">
                <a:solidFill>
                  <a:schemeClr val="folHlink"/>
                </a:solidFill>
              </a:rPr>
              <a:t>DRAFT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10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11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504825" y="771525"/>
            <a:ext cx="7810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>
                <a:latin typeface="Arial" charset="0"/>
              </a:rPr>
              <a:t>Contract Terms and Conditions</a:t>
            </a:r>
            <a:endParaRPr lang="en-US" sz="1700" b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>
                <a:latin typeface="Arial" charset="0"/>
              </a:rPr>
              <a:t>Funding Commitment</a:t>
            </a: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>
                <a:latin typeface="Arial" charset="0"/>
              </a:rPr>
              <a:t>Source:</a:t>
            </a: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>
                <a:latin typeface="Arial" charset="0"/>
              </a:rPr>
              <a:t>Documentation</a:t>
            </a: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>
                <a:latin typeface="Arial" charset="0"/>
              </a:rPr>
              <a:t>Total Funding 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graphicFrame>
        <p:nvGraphicFramePr>
          <p:cNvPr id="457778" name="Group 50"/>
          <p:cNvGraphicFramePr>
            <a:graphicFrameLocks noGrp="1"/>
          </p:cNvGraphicFramePr>
          <p:nvPr/>
        </p:nvGraphicFramePr>
        <p:xfrm>
          <a:off x="615950" y="3514725"/>
          <a:ext cx="7391400" cy="804863"/>
        </p:xfrm>
        <a:graphic>
          <a:graphicData uri="http://schemas.openxmlformats.org/drawingml/2006/table">
            <a:tbl>
              <a:tblPr/>
              <a:tblGrid>
                <a:gridCol w="923925"/>
                <a:gridCol w="923925"/>
                <a:gridCol w="923925"/>
                <a:gridCol w="923925"/>
                <a:gridCol w="923925"/>
                <a:gridCol w="923925"/>
                <a:gridCol w="923925"/>
                <a:gridCol w="92392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12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458760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637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4019550" y="25352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4552950" y="29289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5099050" y="32591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5645150" y="36147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6191250" y="3856038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7816850" y="4779963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RFI / RFQ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Draft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771900" y="2259013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6515100" y="4151313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7265988" y="4506913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13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>
                <a:solidFill>
                  <a:srgbClr val="0000FF"/>
                </a:solidFill>
              </a:rPr>
              <a:t>Completed Customer Calls</a:t>
            </a:r>
          </a:p>
          <a:p>
            <a:r>
              <a:rPr lang="en-US" sz="2100" dirty="0">
                <a:solidFill>
                  <a:srgbClr val="0000FF"/>
                </a:solidFill>
              </a:rPr>
              <a:t>White Papers</a:t>
            </a:r>
          </a:p>
          <a:p>
            <a:r>
              <a:rPr lang="en-US" sz="2100" dirty="0">
                <a:solidFill>
                  <a:srgbClr val="0000FF"/>
                </a:solidFill>
              </a:rPr>
              <a:t>Industry Day Participation</a:t>
            </a:r>
          </a:p>
          <a:p>
            <a:r>
              <a:rPr lang="en-US" sz="2100" dirty="0">
                <a:solidFill>
                  <a:srgbClr val="0000FF"/>
                </a:solidFill>
              </a:rPr>
              <a:t>Product Demonstrations</a:t>
            </a: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14</a:t>
            </a:fld>
            <a:endParaRPr lang="en-US"/>
          </a:p>
        </p:txBody>
      </p:sp>
      <p:sp>
        <p:nvSpPr>
          <p:cNvPr id="827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009650"/>
            <a:ext cx="6457950" cy="3676650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/>
            <a:endParaRPr lang="en-US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15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482357" name="Group 53"/>
          <p:cNvGraphicFramePr>
            <a:graphicFrameLocks noGrp="1"/>
          </p:cNvGraphicFramePr>
          <p:nvPr/>
        </p:nvGraphicFramePr>
        <p:xfrm>
          <a:off x="457200" y="1641475"/>
          <a:ext cx="8355013" cy="1918970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[Competitor]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[Competitor]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[Competitor]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[Competitor]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16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17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18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1682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65388"/>
            <a:ext cx="7249633" cy="2739195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Provide CIS Support To ANSF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1 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20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21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Pursuit Schedule (Sample)</a:t>
            </a:r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657350" y="1303338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22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Provide CIS Support to ISAF and Afghan National Security Forces (ANSF)Partnering Implementation Plan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ManTech is Prime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Total ManTech Value:  Euro 1,488,137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O&amp;M – Annual O&amp;M costs are estimated at Euro 18,869 in 2010; Euro 45,919 in 2011; Euro 68,223 in 2012; Euro 156,112 in 2013climbing to Euro 357,344 in 2014.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Voice and Data Communications to allow the exchange of information between HQ ISAF elements and the respective ISAF NNOs working at the Afghan Ministries outside the HQ USAF Compound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Local Area Networks: Restricted;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Voice:  Unclassified;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Internet Connection:  Unclassified; Restricted; and Secret</a:t>
            </a:r>
            <a:endParaRPr lang="en-US" sz="1500" dirty="0">
              <a:solidFill>
                <a:srgbClr val="0000FF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u="sng" dirty="0"/>
          </a:p>
          <a:p>
            <a:endParaRPr lang="en-US" sz="2000" dirty="0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/>
              <a:t>Opportunity Recap – Opportunity Name - LTS #</a:t>
            </a:r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3981450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Capture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2.0 Million</a:t>
            </a:r>
            <a:r>
              <a:rPr lang="en-US" sz="1000" dirty="0">
                <a:latin typeface="Arial" charset="0"/>
              </a:rPr>
              <a:t>	Program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Technical 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#%	PWIN: #%</a:t>
            </a: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5" y="5094288"/>
            <a:ext cx="154305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1000">
                <a:latin typeface="Arial" charset="0"/>
              </a:rPr>
              <a:t>ManTech (TEAM):</a:t>
            </a:r>
          </a:p>
        </p:txBody>
      </p:sp>
      <p:sp>
        <p:nvSpPr>
          <p:cNvPr id="818191" name="Text Box 15"/>
          <p:cNvSpPr txBox="1">
            <a:spLocks noChangeArrowheads="1"/>
          </p:cNvSpPr>
          <p:nvPr/>
        </p:nvSpPr>
        <p:spPr bwMode="auto">
          <a:xfrm>
            <a:off x="4705350" y="5083175"/>
            <a:ext cx="3810000" cy="1158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>
                <a:latin typeface="Arial" charset="0"/>
              </a:rPr>
              <a:t>Prime (TEAM);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>
                <a:latin typeface="Arial" charset="0"/>
              </a:rPr>
              <a:t>Prime (TEAM);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>
                <a:latin typeface="Arial" charset="0"/>
              </a:rPr>
              <a:t>Prime (TEAM);</a:t>
            </a: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1646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Voice and Data Communications to allow the exchange of information between HQ ISAF elements and the respective ISAF NNOs working at the Afghan Ministries outside the HQ USAF Compound</a:t>
            </a: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Secure LANs, Voice, and Internet.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Issues:</a:t>
            </a:r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12075" y="3927475"/>
            <a:ext cx="76517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(month/day)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884238"/>
            <a:ext cx="3792538" cy="4775200"/>
          </a:xfrm>
        </p:spPr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n-US" sz="2000" b="1" u="sng" dirty="0">
                <a:solidFill>
                  <a:srgbClr val="006699"/>
                </a:solidFill>
              </a:rPr>
              <a:t>Examples</a:t>
            </a:r>
            <a:r>
              <a:rPr lang="en-US" sz="2000" b="1" dirty="0">
                <a:solidFill>
                  <a:srgbClr val="006699"/>
                </a:solidFill>
              </a:rPr>
              <a:t>:</a:t>
            </a:r>
            <a:r>
              <a:rPr lang="en-US" sz="2000" dirty="0"/>
              <a:t> </a:t>
            </a:r>
          </a:p>
          <a:p>
            <a:pPr>
              <a:lnSpc>
                <a:spcPct val="70000"/>
              </a:lnSpc>
            </a:pPr>
            <a:r>
              <a:rPr lang="en-US" sz="2000" dirty="0"/>
              <a:t>Follow-on Opportunities</a:t>
            </a:r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Market Basis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Key Competitors</a:t>
            </a:r>
          </a:p>
          <a:p>
            <a:pPr>
              <a:lnSpc>
                <a:spcPct val="70000"/>
              </a:lnSpc>
            </a:pPr>
            <a:r>
              <a:rPr lang="en-US" sz="2000" dirty="0"/>
              <a:t>Growth of Core Competency</a:t>
            </a:r>
          </a:p>
          <a:p>
            <a:pPr>
              <a:lnSpc>
                <a:spcPct val="70000"/>
              </a:lnSpc>
            </a:pPr>
            <a:r>
              <a:rPr lang="en-US" sz="2000" dirty="0"/>
              <a:t>Addition of New Competency</a:t>
            </a:r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Customer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Alliance</a:t>
            </a:r>
          </a:p>
          <a:p>
            <a:pPr lvl="1">
              <a:lnSpc>
                <a:spcPct val="70000"/>
              </a:lnSpc>
            </a:pPr>
            <a:r>
              <a:rPr lang="en-US" sz="2000" dirty="0"/>
              <a:t>Teaming </a:t>
            </a:r>
            <a:r>
              <a:rPr lang="en-US" sz="2000" dirty="0" smtClean="0"/>
              <a:t>Partner</a:t>
            </a:r>
          </a:p>
          <a:p>
            <a:pPr>
              <a:lnSpc>
                <a:spcPct val="70000"/>
              </a:lnSpc>
            </a:pPr>
            <a:r>
              <a:rPr lang="en-US" sz="2000" dirty="0" smtClean="0"/>
              <a:t>Must Win</a:t>
            </a:r>
          </a:p>
          <a:p>
            <a:pPr>
              <a:lnSpc>
                <a:spcPct val="70000"/>
              </a:lnSpc>
            </a:pPr>
            <a:r>
              <a:rPr lang="en-US" sz="2000" dirty="0" err="1" smtClean="0"/>
              <a:t>Recompete</a:t>
            </a:r>
            <a:endParaRPr lang="en-US" sz="2000" dirty="0"/>
          </a:p>
        </p:txBody>
      </p:sp>
      <p:sp>
        <p:nvSpPr>
          <p:cNvPr id="550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94238" y="1230313"/>
            <a:ext cx="4449762" cy="4775200"/>
          </a:xfrm>
        </p:spPr>
        <p:txBody>
          <a:bodyPr/>
          <a:lstStyle/>
          <a:p>
            <a:r>
              <a:rPr lang="en-US" sz="2000"/>
              <a:t>Account Strategy</a:t>
            </a:r>
          </a:p>
          <a:p>
            <a:pPr lvl="1"/>
            <a:r>
              <a:rPr lang="en-US" sz="200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/>
              <a:t>New Product/Service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/>
              <a:t>Increase in Market Share</a:t>
            </a:r>
          </a:p>
          <a:p>
            <a:pPr lvl="1"/>
            <a:r>
              <a:rPr lang="en-US" sz="2000"/>
              <a:t>Growth Objective </a:t>
            </a:r>
          </a:p>
          <a:p>
            <a:pPr lvl="1"/>
            <a:r>
              <a:rPr lang="en-US" sz="2000"/>
              <a:t>Expansion Opportunity</a:t>
            </a:r>
          </a:p>
          <a:p>
            <a:r>
              <a:rPr lang="en-US" sz="2000"/>
              <a:t>Priority of Opportunity</a:t>
            </a:r>
          </a:p>
          <a:p>
            <a:r>
              <a:rPr lang="en-US" sz="2000"/>
              <a:t>Strategic Relationships</a:t>
            </a:r>
          </a:p>
          <a:p>
            <a:r>
              <a:rPr lang="en-US" sz="2000"/>
              <a:t>Preliminary Value Proposition</a:t>
            </a:r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1031</Words>
  <PresentationFormat>On-screen Show (4:3)</PresentationFormat>
  <Paragraphs>367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LinksUpToDate>false</LinksUpToDate>
  <SharedDoc>false</SharedDoc>
  <HyperlinksChanged>false</HyperlinksChanged>
</Properties>
</file>